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9" r:id="rId3"/>
    <p:sldId id="258" r:id="rId4"/>
    <p:sldId id="267" r:id="rId5"/>
    <p:sldId id="260" r:id="rId6"/>
    <p:sldId id="261" r:id="rId7"/>
    <p:sldId id="270" r:id="rId8"/>
    <p:sldId id="259" r:id="rId9"/>
    <p:sldId id="263" r:id="rId10"/>
    <p:sldId id="266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-15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3A988-14C4-4EAE-89FD-0236ADF95AD2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AEA-A6E4-4BBB-B782-70C3F49CA2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34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77AEA-A6E4-4BBB-B782-70C3F49CA23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BF42F7-5BF6-4598-BF52-A6092A50039F}" type="datetimeFigureOut">
              <a:rPr lang="de-DE" smtClean="0"/>
              <a:t>16.02.2016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196DFE-C1D1-47D6-A835-179C4EDFB2F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15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Zwei unterschätzte Krankheiten mit verheerenden Folgen 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1981200"/>
          </a:xfrm>
        </p:spPr>
        <p:txBody>
          <a:bodyPr/>
          <a:lstStyle/>
          <a:p>
            <a:r>
              <a:rPr lang="de-DE" sz="6000" dirty="0" smtClean="0">
                <a:hlinkClick r:id="rId2" action="ppaction://hlinksldjump"/>
              </a:rPr>
              <a:t>EBOLA </a:t>
            </a:r>
            <a:r>
              <a:rPr lang="de-DE" sz="6000" dirty="0" smtClean="0"/>
              <a:t>und </a:t>
            </a:r>
            <a:r>
              <a:rPr lang="de-DE" sz="6000" dirty="0" smtClean="0">
                <a:hlinkClick r:id="rId3" action="ppaction://hlinksldjump"/>
              </a:rPr>
              <a:t>POLIO 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70501629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1191" y="794340"/>
            <a:ext cx="8229600" cy="47113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Obwohl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als poliofrei gilt, ist eine Impfung zu empfehlen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effectLst/>
              </a:rPr>
              <a:t>Durch die Vernetzung der Erdteile (Schiffe, Flugzeuge,…) kann die Krankheit beispielsweise aus Asien wieder </a:t>
            </a:r>
            <a:r>
              <a:rPr lang="de-DE" dirty="0" smtClean="0">
                <a:effectLst/>
              </a:rPr>
              <a:t>eingeschleppt </a:t>
            </a:r>
            <a:r>
              <a:rPr lang="de-DE" dirty="0">
                <a:effectLst/>
              </a:rPr>
              <a:t>werden.</a:t>
            </a:r>
            <a:br>
              <a:rPr lang="de-DE" dirty="0">
                <a:effectLst/>
              </a:rPr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62428" y="59716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845624"/>
      </p:ext>
    </p:extLst>
  </p:cSld>
  <p:clrMapOvr>
    <a:masterClrMapping/>
  </p:clrMapOvr>
  <p:transition spd="slow" advClick="0" advTm="2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POLIO-Fälle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62194" cy="4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2428" y="59716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06631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 action="ppaction://hlinksldjump"/>
              </a:rPr>
              <a:t>Kann ich als Erwachsener an Kinderlähmung erkranken?</a:t>
            </a:r>
            <a:endParaRPr lang="de-DE" dirty="0" smtClean="0"/>
          </a:p>
          <a:p>
            <a:r>
              <a:rPr lang="de-DE" dirty="0" smtClean="0">
                <a:hlinkClick r:id="rId3" action="ppaction://hlinksldjump"/>
              </a:rPr>
              <a:t>Warum wird nicht mehr mit Schluckimpfung geimpft?</a:t>
            </a:r>
            <a:endParaRPr lang="de-DE" dirty="0" smtClean="0"/>
          </a:p>
          <a:p>
            <a:r>
              <a:rPr lang="de-DE" dirty="0" smtClean="0">
                <a:hlinkClick r:id="rId4" action="ppaction://hlinksldjump"/>
              </a:rPr>
              <a:t>Warum wird in DE weiterhin geimpft?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Fragen, die mich interessieren.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62428" y="59716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5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06433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Ja. Der Name „Kinderlähmung“ ist irreführend, denn auch Erwachsene können sich anstecken. Außerdem sind die Auswirkungen bei Erwachsenen schlimmer als bei Kindern und können lebensgefährlich sein.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           </a:t>
            </a:r>
            <a:r>
              <a:rPr lang="de-DE" sz="1800" dirty="0" smtClean="0">
                <a:hlinkClick r:id="rId2" action="ppaction://hlinksldjump"/>
              </a:rPr>
              <a:t>zurück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Kann ich als Erwachsener an Kinderlähmung erkranken?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03169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Bei dem Schluckimpfstoff handelt es sich um einen Impfstoff mit abgeschwächten, lebenden Impfviren.</a:t>
            </a:r>
          </a:p>
          <a:p>
            <a:pPr marL="0" indent="0">
              <a:buNone/>
            </a:pPr>
            <a:r>
              <a:rPr lang="de-DE" dirty="0" smtClean="0"/>
              <a:t>Diese werden von geimpften über einige Wochen ausgeschieden.</a:t>
            </a:r>
          </a:p>
          <a:p>
            <a:pPr marL="0" indent="0">
              <a:buNone/>
            </a:pPr>
            <a:r>
              <a:rPr lang="de-DE" dirty="0" smtClean="0"/>
              <a:t>Grund: Menschen mit geschwächten Immunsystem konnten vereinzelt durch die Impfung an Polio erkranken.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Deutschland stellte in den vergangenen Jahren auf „Totimpfstoff“ (inaktivierten Impfstoff) um.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								</a:t>
            </a:r>
            <a:r>
              <a:rPr lang="de-DE" sz="1800" dirty="0" smtClean="0">
                <a:hlinkClick r:id="rId2" action="ppaction://hlinksldjump"/>
              </a:rPr>
              <a:t>zurück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wird nicht mehr mit Schluckimpfung gedruckt?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32402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letzte Erkrankung in DE war 1990.</a:t>
            </a:r>
          </a:p>
          <a:p>
            <a:pPr marL="0" indent="0">
              <a:buNone/>
            </a:pPr>
            <a:r>
              <a:rPr lang="de-DE" dirty="0" smtClean="0"/>
              <a:t>Durch engvernetzten internationalem Reiseverkehr befürchtet man, dass der Erreger sich trotzdem bei einer Einschleppung aus dem Ausland wieder ausbreiten könnte.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800" dirty="0" smtClean="0"/>
              <a:t>								</a:t>
            </a:r>
            <a:r>
              <a:rPr lang="de-DE" sz="1800" dirty="0" smtClean="0">
                <a:hlinkClick r:id="rId2" action="ppaction://hlinksldjump"/>
              </a:rPr>
              <a:t>zurück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wird in DE weiterhin geimpft?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32601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hlinkClick r:id="rId2" action="ppaction://hlinksldjump"/>
              </a:rPr>
              <a:t>Wie lange </a:t>
            </a:r>
            <a:r>
              <a:rPr lang="de-DE" dirty="0">
                <a:hlinkClick r:id="rId2" action="ppaction://hlinksldjump"/>
              </a:rPr>
              <a:t>i</a:t>
            </a:r>
            <a:r>
              <a:rPr lang="de-DE" dirty="0" smtClean="0">
                <a:hlinkClick r:id="rId2" action="ppaction://hlinksldjump"/>
              </a:rPr>
              <a:t>st die Ansteckungsgefahr?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hlinkClick r:id="rId3" action="ppaction://hlinksldjump"/>
              </a:rPr>
              <a:t>Wie hoch ist die Sterblichkeit?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hlinkClick r:id="rId4" action="ppaction://hlinksldjump"/>
              </a:rPr>
              <a:t>Gibt es eine effektive Impfung?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hlinkClick r:id="rId5" action="ppaction://hlinksldjump"/>
              </a:rPr>
              <a:t>Besteht die Gefahr sich über Haustiere zu infizieren?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lvl="8"/>
            <a:r>
              <a:rPr lang="de-DE" dirty="0"/>
              <a:t> </a:t>
            </a:r>
            <a:r>
              <a:rPr lang="de-DE" dirty="0" smtClean="0"/>
              <a:t>                                                                                                </a:t>
            </a:r>
            <a:r>
              <a:rPr lang="de-DE" sz="1800" dirty="0" smtClean="0">
                <a:hlinkClick r:id="rId6" action="ppaction://hlinksldjump"/>
              </a:rPr>
              <a:t>zurück</a:t>
            </a:r>
            <a:endParaRPr lang="de-DE" sz="1800" dirty="0" smtClean="0"/>
          </a:p>
          <a:p>
            <a:pPr lvl="8"/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Fragen, die mich interessieren!</a:t>
            </a:r>
            <a:br>
              <a:rPr lang="de-DE" dirty="0" smtClean="0"/>
            </a:br>
            <a:r>
              <a:rPr lang="de-DE" dirty="0" smtClean="0"/>
              <a:t>Ebola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83660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Einige Tage nach Abklingen der Symptome gelten die Patienten als nicht mehr ansteckend.</a:t>
            </a:r>
          </a:p>
          <a:p>
            <a:r>
              <a:rPr lang="de-DE" dirty="0" smtClean="0"/>
              <a:t>Übertragungen durch Sperma beim Geschlechtsverkehr sind noch mehrere </a:t>
            </a:r>
            <a:r>
              <a:rPr lang="de-DE" dirty="0"/>
              <a:t>W</a:t>
            </a:r>
            <a:r>
              <a:rPr lang="de-DE" dirty="0" smtClean="0"/>
              <a:t>ochen lang möglich.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lange ist die Ansteckungsgefahr?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60232" y="61025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03410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30-90% der Fälle verläuft die Erkrankung tödlich.</a:t>
            </a:r>
          </a:p>
          <a:p>
            <a:r>
              <a:rPr lang="de-DE" dirty="0" smtClean="0"/>
              <a:t>Beim Ausbruch in Westafrika 2014 starben mehr als die Hälfte der Erkrankten. </a:t>
            </a:r>
            <a:endParaRPr lang="de-DE" dirty="0"/>
          </a:p>
          <a:p>
            <a:r>
              <a:rPr lang="de-DE" dirty="0" smtClean="0"/>
              <a:t>Die Qualität der medizinischen Versorgung hat dabei eine Einfluss auf die Sterblichkeit.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hoch ist die Sterblichkeit?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60232" y="61025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78752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Impfstoff steht nicht zur Verfügung.</a:t>
            </a:r>
          </a:p>
          <a:p>
            <a:r>
              <a:rPr lang="de-DE" dirty="0" smtClean="0"/>
              <a:t>Es wird zur Zeit nach Impfstoffen geforscht.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Gibt </a:t>
            </a:r>
            <a:r>
              <a:rPr lang="de-DE" dirty="0"/>
              <a:t>es eine effektive Impfung?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60232" y="61025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23860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sz="4400" dirty="0" smtClean="0">
                <a:hlinkClick r:id="rId2" action="ppaction://hlinksldjump"/>
              </a:rPr>
              <a:t>EBOLA-Das Fieber steigt</a:t>
            </a:r>
            <a:endParaRPr lang="de-DE" sz="4400" dirty="0" smtClean="0"/>
          </a:p>
          <a:p>
            <a:pPr marL="0" indent="0">
              <a:buNone/>
            </a:pPr>
            <a:endParaRPr lang="de-DE" sz="4400" dirty="0" smtClean="0">
              <a:hlinkClick r:id="rId3" action="ppaction://hlinksldjump"/>
            </a:endParaRPr>
          </a:p>
          <a:p>
            <a:r>
              <a:rPr lang="de-DE" sz="4400" dirty="0" smtClean="0">
                <a:hlinkClick r:id="rId3" action="ppaction://hlinksldjump"/>
              </a:rPr>
              <a:t>EBOLA-Fälle</a:t>
            </a:r>
            <a:endParaRPr lang="de-DE" sz="4400" dirty="0" smtClean="0"/>
          </a:p>
          <a:p>
            <a:pPr marL="0" indent="0">
              <a:buNone/>
            </a:pPr>
            <a:endParaRPr lang="de-DE" sz="4400" dirty="0" smtClean="0">
              <a:hlinkClick r:id="rId4" action="ppaction://hlinksldjump"/>
            </a:endParaRPr>
          </a:p>
          <a:p>
            <a:r>
              <a:rPr lang="de-DE" sz="4400" dirty="0" smtClean="0">
                <a:hlinkClick r:id="rId4" action="ppaction://hlinksldjump"/>
              </a:rPr>
              <a:t>EBOLA-Krankheitsbild</a:t>
            </a:r>
            <a:endParaRPr lang="de-DE" sz="4400" dirty="0" smtClean="0"/>
          </a:p>
          <a:p>
            <a:pPr marL="0" indent="0">
              <a:buNone/>
            </a:pPr>
            <a:endParaRPr lang="de-DE" sz="4400" dirty="0" smtClean="0">
              <a:hlinkClick r:id="rId5" action="ppaction://hlinksldjump"/>
            </a:endParaRPr>
          </a:p>
          <a:p>
            <a:r>
              <a:rPr lang="de-DE" sz="4400" dirty="0" smtClean="0">
                <a:hlinkClick r:id="rId5" action="ppaction://hlinksldjump"/>
              </a:rPr>
              <a:t>EBOLA-Bekämpfen?</a:t>
            </a:r>
            <a:endParaRPr lang="de-DE" sz="4400" dirty="0" smtClean="0"/>
          </a:p>
          <a:p>
            <a:endParaRPr lang="de-DE" sz="4400" dirty="0"/>
          </a:p>
          <a:p>
            <a:r>
              <a:rPr lang="de-DE" sz="4400" dirty="0" smtClean="0">
                <a:hlinkClick r:id="rId6" action="ppaction://hlinksldjump"/>
              </a:rPr>
              <a:t>Fragen, die mich interessieren!</a:t>
            </a:r>
            <a:endParaRPr lang="de-DE" sz="4400" dirty="0" smtClean="0"/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300" dirty="0" smtClean="0"/>
              <a:t>                                                    													</a:t>
            </a:r>
            <a:r>
              <a:rPr lang="de-DE" sz="3300" dirty="0" smtClean="0">
                <a:hlinkClick r:id="rId7" action="ppaction://hlinksldjump"/>
              </a:rPr>
              <a:t>zurück</a:t>
            </a:r>
            <a:endParaRPr lang="de-DE" sz="3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EBOLA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33796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Übertragung des Virus von infizierten Haustieren</a:t>
            </a:r>
            <a:r>
              <a:rPr lang="de-DE" dirty="0"/>
              <a:t> </a:t>
            </a:r>
            <a:r>
              <a:rPr lang="de-DE" dirty="0" smtClean="0"/>
              <a:t>auf den Menschen kann nicht vollständig ausgeschlossen werden.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Besteht die Gefahr, sich über Haustiere zu infizieren?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60232" y="61025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05296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de-DE" sz="2800" dirty="0" smtClean="0"/>
              <a:t>Ebola ist eine lebensbedrohliche Virusinfektion</a:t>
            </a:r>
          </a:p>
          <a:p>
            <a:pPr marL="0" indent="0">
              <a:buNone/>
            </a:pPr>
            <a:r>
              <a:rPr lang="de-DE" sz="2800" dirty="0" smtClean="0"/>
              <a:t> </a:t>
            </a:r>
          </a:p>
          <a:p>
            <a:r>
              <a:rPr lang="de-DE" sz="2800" dirty="0" smtClean="0"/>
              <a:t>Anfang des Jahres </a:t>
            </a:r>
            <a:r>
              <a:rPr lang="de-DE" sz="2800" dirty="0" smtClean="0"/>
              <a:t>2015 brach </a:t>
            </a:r>
            <a:r>
              <a:rPr lang="de-DE" sz="2800" dirty="0" smtClean="0"/>
              <a:t>die Krankheit erneut aus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smtClean="0"/>
              <a:t>Mehrere westafrikanische Länder sind betroffen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smtClean="0"/>
              <a:t>Bereits mehrere Tausend Tote 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</a:t>
            </a:r>
            <a:r>
              <a:rPr lang="de-DE" sz="1600" dirty="0"/>
              <a:t>	</a:t>
            </a:r>
            <a:r>
              <a:rPr lang="de-DE" sz="1800" dirty="0" smtClean="0">
                <a:hlinkClick r:id="rId2" action="ppaction://hlinksldjump"/>
              </a:rPr>
              <a:t>zurück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EBOLA – Das Fieber steigt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420973"/>
      </p:ext>
    </p:extLst>
  </p:cSld>
  <p:clrMapOvr>
    <a:masterClrMapping/>
  </p:clrMapOvr>
  <p:transition spd="slow" advClick="0" advTm="2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EBOLA – </a:t>
            </a:r>
            <a:r>
              <a:rPr lang="de-DE" dirty="0" smtClean="0"/>
              <a:t>Fälle</a:t>
            </a:r>
            <a:endParaRPr lang="de-DE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7360"/>
            <a:ext cx="7315200" cy="41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236296" y="60526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58642" y="60526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2439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Symptome nach 2-21 Tagen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A</a:t>
            </a:r>
            <a:r>
              <a:rPr lang="de-DE" dirty="0" smtClean="0"/>
              <a:t>llgemeine Symptome wie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Fieber, Kopfschmerzen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und Gliederschmerzen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EBOLA – Das Fieber steigt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132856"/>
            <a:ext cx="287813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04248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787057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72408"/>
          </a:xfrm>
        </p:spPr>
        <p:txBody>
          <a:bodyPr/>
          <a:lstStyle/>
          <a:p>
            <a:r>
              <a:rPr lang="de-DE" dirty="0" smtClean="0"/>
              <a:t>Organisationen wie WHO, UNICEF und Ärzte ohne Grenzen schicken Fachpersonal in die Krisengebiete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Zur Zeit wird nach Impfstoffen geforscht, dazu sind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Spenden nötig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smtClean="0"/>
              <a:t>um die Forschung zu sichern 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EBOLA – Bekämpfen?	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6793"/>
            <a:ext cx="4346848" cy="244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08304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297822"/>
      </p:ext>
    </p:extLst>
  </p:cSld>
  <p:clrMapOvr>
    <a:masterClrMapping/>
  </p:clrMapOvr>
  <p:transition spd="slow" advClick="0" advTm="2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hlinkClick r:id="rId2" action="ppaction://hlinksldjump"/>
              </a:rPr>
              <a:t>POLIO-Kinderlähmung</a:t>
            </a:r>
            <a:endParaRPr lang="de-DE" dirty="0" smtClean="0"/>
          </a:p>
          <a:p>
            <a:endParaRPr lang="de-DE" dirty="0" smtClean="0">
              <a:hlinkClick r:id="rId3" action="ppaction://hlinksldjump"/>
            </a:endParaRPr>
          </a:p>
          <a:p>
            <a:r>
              <a:rPr lang="de-DE" dirty="0" smtClean="0">
                <a:hlinkClick r:id="rId3" action="ppaction://hlinksldjump"/>
              </a:rPr>
              <a:t>POLIO-Schutzimpfungen</a:t>
            </a:r>
            <a:endParaRPr lang="de-DE" dirty="0" smtClean="0"/>
          </a:p>
          <a:p>
            <a:endParaRPr lang="de-DE" dirty="0" smtClean="0">
              <a:hlinkClick r:id="rId4" action="ppaction://hlinksldjump"/>
            </a:endParaRPr>
          </a:p>
          <a:p>
            <a:r>
              <a:rPr lang="de-DE" dirty="0" smtClean="0">
                <a:hlinkClick r:id="rId4" action="ppaction://hlinksldjump"/>
              </a:rPr>
              <a:t>POLIO-Impfungsnotwendigkeit</a:t>
            </a:r>
            <a:endParaRPr lang="de-DE" dirty="0" smtClean="0"/>
          </a:p>
          <a:p>
            <a:endParaRPr lang="de-DE" dirty="0" smtClean="0">
              <a:hlinkClick r:id="rId5" action="ppaction://hlinksldjump"/>
            </a:endParaRPr>
          </a:p>
          <a:p>
            <a:r>
              <a:rPr lang="de-DE" dirty="0" smtClean="0">
                <a:hlinkClick r:id="rId5" action="ppaction://hlinksldjump"/>
              </a:rPr>
              <a:t>POLIO-Fälle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hlinkClick r:id="rId6" action="ppaction://hlinksldjump"/>
              </a:rPr>
              <a:t>Fragen, die mich interessieren!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						          </a:t>
            </a:r>
            <a:r>
              <a:rPr lang="de-DE" sz="1800" dirty="0" smtClean="0">
                <a:hlinkClick r:id="rId7" action="ppaction://hlinksldjump"/>
              </a:rPr>
              <a:t>zurück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POLIO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946778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Schmierinfektion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Übertragung von Mensch zu Mensch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Inkubationszeit: 5-14 Tage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Meistens keine auffälligen Symptome </a:t>
            </a:r>
          </a:p>
          <a:p>
            <a:endParaRPr lang="de-DE" dirty="0" smtClean="0"/>
          </a:p>
          <a:p>
            <a:r>
              <a:rPr lang="de-DE" dirty="0" smtClean="0"/>
              <a:t>Befall der Vorderhornzellen im Rückenmark =&gt; KINDERLÄHMUNG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POLIO - Kinderlähmung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9228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9377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7004" y="1484784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Sind freiwillig, aber empfohlen </a:t>
            </a:r>
          </a:p>
          <a:p>
            <a:endParaRPr lang="de-DE" dirty="0" smtClean="0"/>
          </a:p>
          <a:p>
            <a:r>
              <a:rPr lang="de-DE" dirty="0" smtClean="0"/>
              <a:t>Viele Kombinationsimpfstoffe vorhanden (z.B. Hepatitis B, Tetanus, Mumps, …) </a:t>
            </a:r>
          </a:p>
          <a:p>
            <a:endParaRPr lang="de-DE" dirty="0"/>
          </a:p>
          <a:p>
            <a:r>
              <a:rPr lang="de-DE" dirty="0" smtClean="0"/>
              <a:t>Grundimmunisierungen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ab dem 1</a:t>
            </a:r>
            <a:r>
              <a:rPr lang="de-DE" dirty="0" smtClean="0"/>
              <a:t>. Lebensjahr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Auffrischung bei Reisen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in </a:t>
            </a:r>
            <a:r>
              <a:rPr lang="de-DE" dirty="0"/>
              <a:t>Poliogebiete 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POLIO</a:t>
            </a:r>
            <a:r>
              <a:rPr lang="de-DE" dirty="0" smtClean="0"/>
              <a:t> - Schutzimpfungen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02596" cy="23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2428" y="59716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884430"/>
      </p:ext>
    </p:extLst>
  </p:cSld>
  <p:clrMapOvr>
    <a:masterClrMapping/>
  </p:clrMapOvr>
  <p:transition spd="slow" advClick="0" advTm="23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522</Words>
  <Application>Microsoft Office PowerPoint</Application>
  <PresentationFormat>Bildschirmpräsentation (4:3)</PresentationFormat>
  <Paragraphs>134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Papier</vt:lpstr>
      <vt:lpstr>EBOLA und POLIO </vt:lpstr>
      <vt:lpstr>EBOLA</vt:lpstr>
      <vt:lpstr>EBOLA – Das Fieber steigt </vt:lpstr>
      <vt:lpstr>EBOLA – Fälle</vt:lpstr>
      <vt:lpstr>EBOLA – Das Fieber steigt </vt:lpstr>
      <vt:lpstr>EBOLA – Bekämpfen? </vt:lpstr>
      <vt:lpstr>POLIO</vt:lpstr>
      <vt:lpstr>POLIO - Kinderlähmung </vt:lpstr>
      <vt:lpstr>POLIO - Schutzimpfungen</vt:lpstr>
      <vt:lpstr>   Obwohl Europa als poliofrei gilt, ist eine Impfung zu empfehlen!  Durch die Vernetzung der Erdteile (Schiffe, Flugzeuge,…) kann die Krankheit beispielsweise aus Asien wieder eingeschleppt werden. </vt:lpstr>
      <vt:lpstr>POLIO-Fälle </vt:lpstr>
      <vt:lpstr>Fragen, die mich interessieren.</vt:lpstr>
      <vt:lpstr>Kann ich als Erwachsener an Kinderlähmung erkranken?</vt:lpstr>
      <vt:lpstr>Warum wird nicht mehr mit Schluckimpfung gedruckt?</vt:lpstr>
      <vt:lpstr>Warum wird in DE weiterhin geimpft?</vt:lpstr>
      <vt:lpstr>Fragen, die mich interessieren! Ebola</vt:lpstr>
      <vt:lpstr>Wie lange ist die Ansteckungsgefahr?</vt:lpstr>
      <vt:lpstr>Wie hoch ist die Sterblichkeit? </vt:lpstr>
      <vt:lpstr>Gibt es eine effektive Impfung? </vt:lpstr>
      <vt:lpstr>Besteht die Gefahr, sich über Haustiere zu infizieren?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 und POLIO</dc:title>
  <dc:creator>BioChem</dc:creator>
  <cp:lastModifiedBy>Michi</cp:lastModifiedBy>
  <cp:revision>42</cp:revision>
  <dcterms:created xsi:type="dcterms:W3CDTF">2014-11-18T09:49:00Z</dcterms:created>
  <dcterms:modified xsi:type="dcterms:W3CDTF">2016-02-16T09:25:43Z</dcterms:modified>
</cp:coreProperties>
</file>